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b490d3ad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b490d3ad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b490d3ad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b490d3ad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b490d3ad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b490d3ad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b490d3ad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b490d3ad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b490d3ad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b490d3ad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b490d3ad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b490d3ad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b490d3ad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b490d3ad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b490d3ad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b490d3ad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b490d3ad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b490d3ad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b490d3ad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b490d3ad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b490d3ad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b490d3ad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b490d3ad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b490d3ad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b490d3ad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b490d3ad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b490d3ad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b490d3ad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b490d3ad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b490d3ad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b490d3ad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b490d3ad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b490d3ad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b490d3ad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b490d3ad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b490d3ad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b490d3ad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b490d3ad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b490d3ad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db490d3ad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b490d3ad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db490d3ad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b490d3ad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b490d3ad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b490d3ad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b490d3ad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b490d3ad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b490d3ad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b490d3ad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b490d3ad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b490d3ad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b490d3ad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b490d3ad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b490d3ad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b490d3ad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b490d3ad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b490d3ad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b490d3ad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1" Type="http://schemas.openxmlformats.org/officeDocument/2006/relationships/image" Target="../media/image10.png"/><Relationship Id="rId10" Type="http://schemas.openxmlformats.org/officeDocument/2006/relationships/image" Target="../media/image2.png"/><Relationship Id="rId12" Type="http://schemas.openxmlformats.org/officeDocument/2006/relationships/image" Target="../media/image9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Juego Presentación Divertida Gris Azul y Negro Digitalismo Grupo de Debate Irrelevante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 title="Juego Presentación Divertida Gris Azul y Negro Digitalismo Grupo de Debate Irrelevante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 title="Juego Presentación Divertida Gris Azul y Negro Digitalismo Grupo de Debate Irrelevante 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 title="Juego Presentación Divertida Gris Azul y Negro Digitalismo Grupo de Debate Irrelevante 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 title="Juego Presentación Divertida Gris Azul y Negro Digitalismo Grupo de Debate Irrelevante 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 title="Juego Presentación Divertida Gris Azul y Negro Digitalismo Grupo de Debate Irrelevante 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 title="Juego Presentación Divertida Gris Azul y Negro Digitalismo Grupo de Debate Irrelevante 5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 title="Juego Presentación Divertida Gris Azul y Negro Digitalismo Grupo de Debate Irrelevante 7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 title="Juego Presentación Divertida Gris Azul y Negro Digitalismo Grupo de Debate Irrelevante 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 title="Juego Presentación Divertida Gris Azul y Negro Digitalismo Grupo de Debate Irrelevante 10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 title="Juego Presentación Divertida Gris Azul y Negro Digitalismo Grupo de Debate Irrelevante 8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 title="Juego Presentación Divertida Gris Azul y Negro Digitalismo Grupo de Debate Irrelevante 10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Juego Presentación Divertida Gris Azul y Negro Digitalismo Grupo de Debate Irrelevante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 title="Juego Presentación Divertida Gris Azul y Negro Digitalismo Grupo de Debate Irrelevante 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 title="Juego Presentación Divertida Gris Azul y Negro Digitalismo Grupo de Debate Irrelevante 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 title="Juego Presentación Divertida Gris Azul y Negro Digitalismo Grupo de Debate Irrelevante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 title="Juego Presentación Divertida Gris Azul y Negro Digitalismo Grupo de Debate Irrelevante 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 title="Juego Presentación Divertida Gris Azul y Negro Digitalismo Grupo de Debate Irrelevante 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 title="Juego Presentación Divertida Gris Azul y Negro Digitalismo Grupo de Debate Irrelevante 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 title="Juego Presentación Divertida Gris Azul y Negro Digitalismo Grupo de Debate Irrelevante 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